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7" r:id="rId2"/>
    <p:sldId id="258" r:id="rId3"/>
    <p:sldId id="259" r:id="rId4"/>
    <p:sldId id="260" r:id="rId5"/>
    <p:sldId id="261" r:id="rId6"/>
    <p:sldId id="262" r:id="rId7"/>
    <p:sldId id="25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242E86-D39F-41BF-ABD7-6998DC648316}" type="datetimeFigureOut">
              <a:rPr lang="en-US" smtClean="0"/>
              <a:t>8/31/2022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08EC2E-0C15-4FAC-8AF3-7CE7B7CEA025}" type="slidenum">
              <a:rPr lang="en-US" smtClean="0"/>
              <a:t>‹#›</a:t>
            </a:fld>
            <a:endParaRPr lang="en-US"/>
          </a:p>
        </p:txBody>
      </p:sp>
    </p:spTree>
    <p:extLst>
      <p:ext uri="{BB962C8B-B14F-4D97-AF65-F5344CB8AC3E}">
        <p14:creationId xmlns:p14="http://schemas.microsoft.com/office/powerpoint/2010/main" val="1883416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D68DAFB-6925-479B-AA78-E338B3F936ED}" type="slidenum">
              <a:rPr lang="en-US" sz="1200" smtClean="0"/>
              <a:pPr eaLnBrk="1" hangingPunct="1"/>
              <a:t>1</a:t>
            </a:fld>
            <a:endParaRPr lang="en-US" sz="1200"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DAF3ACD-36C6-455E-B59F-91E89CA6334F}" type="slidenum">
              <a:rPr lang="en-US" sz="1200" smtClean="0"/>
              <a:pPr eaLnBrk="1" hangingPunct="1"/>
              <a:t>2</a:t>
            </a:fld>
            <a:endParaRPr lang="en-US" sz="1200"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95BF7C0-A306-4F7B-A493-D1BCF7465980}" type="slidenum">
              <a:rPr lang="en-US" sz="1200" smtClean="0"/>
              <a:pPr eaLnBrk="1" hangingPunct="1"/>
              <a:t>3</a:t>
            </a:fld>
            <a:endParaRPr lang="en-US" sz="1200"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E7EF77D-51C8-4E69-A33A-70807DF2AF98}" type="slidenum">
              <a:rPr lang="en-US" sz="1200" smtClean="0"/>
              <a:pPr eaLnBrk="1" hangingPunct="1"/>
              <a:t>4</a:t>
            </a:fld>
            <a:endParaRPr lang="en-US" sz="1200"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EAC6B71-E38D-4259-89B8-38631249CFC4}" type="slidenum">
              <a:rPr lang="en-US" sz="1200" smtClean="0"/>
              <a:pPr eaLnBrk="1" hangingPunct="1"/>
              <a:t>5</a:t>
            </a:fld>
            <a:endParaRPr lang="en-US" sz="1200"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CBF4E42-69D5-4A12-ACAE-9656383135CA}" type="slidenum">
              <a:rPr lang="en-US" sz="1200" smtClean="0"/>
              <a:pPr eaLnBrk="1" hangingPunct="1"/>
              <a:t>6</a:t>
            </a:fld>
            <a:endParaRPr lang="en-US" sz="1200"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BAD6F8CE-F667-414C-A777-294D420860D6}" type="datetimeFigureOut">
              <a:rPr lang="en-US" smtClean="0"/>
              <a:t>8/31/2022</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176C418C-10AA-4EF1-8672-CCE1917BAA12}" type="slidenum">
              <a:rPr lang="en-US" smtClean="0"/>
              <a:t>‹#›</a:t>
            </a:fld>
            <a:endParaRPr lang="en-US"/>
          </a:p>
        </p:txBody>
      </p:sp>
    </p:spTree>
    <p:extLst>
      <p:ext uri="{BB962C8B-B14F-4D97-AF65-F5344CB8AC3E}">
        <p14:creationId xmlns:p14="http://schemas.microsoft.com/office/powerpoint/2010/main" val="2722701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AD6F8CE-F667-414C-A777-294D420860D6}" type="datetimeFigureOut">
              <a:rPr lang="en-US" smtClean="0"/>
              <a:t>8/31/2022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176C418C-10AA-4EF1-8672-CCE1917BAA12}" type="slidenum">
              <a:rPr lang="en-US" smtClean="0"/>
              <a:t>‹#›</a:t>
            </a:fld>
            <a:endParaRPr lang="en-US"/>
          </a:p>
        </p:txBody>
      </p:sp>
    </p:spTree>
    <p:extLst>
      <p:ext uri="{BB962C8B-B14F-4D97-AF65-F5344CB8AC3E}">
        <p14:creationId xmlns:p14="http://schemas.microsoft.com/office/powerpoint/2010/main" val="140407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AD6F8CE-F667-414C-A777-294D420860D6}"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176C418C-10AA-4EF1-8672-CCE1917BAA12}" type="slidenum">
              <a:rPr lang="en-US" smtClean="0"/>
              <a:t>‹#›</a:t>
            </a:fld>
            <a:endParaRPr lang="en-US"/>
          </a:p>
        </p:txBody>
      </p:sp>
    </p:spTree>
    <p:extLst>
      <p:ext uri="{BB962C8B-B14F-4D97-AF65-F5344CB8AC3E}">
        <p14:creationId xmlns:p14="http://schemas.microsoft.com/office/powerpoint/2010/main" val="2391321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AD6F8CE-F667-414C-A777-294D420860D6}"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176C418C-10AA-4EF1-8672-CCE1917BAA12}" type="slidenum">
              <a:rPr lang="en-US" smtClean="0"/>
              <a:t>‹#›</a:t>
            </a:fld>
            <a:endParaRPr lang="en-US"/>
          </a:p>
        </p:txBody>
      </p:sp>
    </p:spTree>
    <p:extLst>
      <p:ext uri="{BB962C8B-B14F-4D97-AF65-F5344CB8AC3E}">
        <p14:creationId xmlns:p14="http://schemas.microsoft.com/office/powerpoint/2010/main" val="2891882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D6F8CE-F667-414C-A777-294D420860D6}"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176C418C-10AA-4EF1-8672-CCE1917BAA12}" type="slidenum">
              <a:rPr lang="en-US" smtClean="0"/>
              <a:t>‹#›</a:t>
            </a:fld>
            <a:endParaRPr lang="en-US"/>
          </a:p>
        </p:txBody>
      </p:sp>
    </p:spTree>
    <p:extLst>
      <p:ext uri="{BB962C8B-B14F-4D97-AF65-F5344CB8AC3E}">
        <p14:creationId xmlns:p14="http://schemas.microsoft.com/office/powerpoint/2010/main" val="306785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AD6F8CE-F667-414C-A777-294D420860D6}" type="datetimeFigureOut">
              <a:rPr lang="en-US" smtClean="0"/>
              <a:t>8/31/2022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176C418C-10AA-4EF1-8672-CCE1917BAA12}" type="slidenum">
              <a:rPr lang="en-US" smtClean="0"/>
              <a:t>‹#›</a:t>
            </a:fld>
            <a:endParaRPr lang="en-US"/>
          </a:p>
        </p:txBody>
      </p:sp>
    </p:spTree>
    <p:extLst>
      <p:ext uri="{BB962C8B-B14F-4D97-AF65-F5344CB8AC3E}">
        <p14:creationId xmlns:p14="http://schemas.microsoft.com/office/powerpoint/2010/main" val="3185028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AD6F8CE-F667-414C-A777-294D420860D6}" type="datetimeFigureOut">
              <a:rPr lang="en-US" smtClean="0"/>
              <a:t>8/31/2022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176C418C-10AA-4EF1-8672-CCE1917BAA12}" type="slidenum">
              <a:rPr lang="en-US" smtClean="0"/>
              <a:t>‹#›</a:t>
            </a:fld>
            <a:endParaRPr lang="en-US"/>
          </a:p>
        </p:txBody>
      </p:sp>
    </p:spTree>
    <p:extLst>
      <p:ext uri="{BB962C8B-B14F-4D97-AF65-F5344CB8AC3E}">
        <p14:creationId xmlns:p14="http://schemas.microsoft.com/office/powerpoint/2010/main" val="13290312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BAD6F8CE-F667-414C-A777-294D420860D6}" type="datetimeFigureOut">
              <a:rPr lang="en-US" smtClean="0"/>
              <a:t>8/31/2022</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176C418C-10AA-4EF1-8672-CCE1917BAA12}" type="slidenum">
              <a:rPr lang="en-US" smtClean="0"/>
              <a:t>‹#›</a:t>
            </a:fld>
            <a:endParaRPr lang="en-US"/>
          </a:p>
        </p:txBody>
      </p:sp>
    </p:spTree>
    <p:extLst>
      <p:ext uri="{BB962C8B-B14F-4D97-AF65-F5344CB8AC3E}">
        <p14:creationId xmlns:p14="http://schemas.microsoft.com/office/powerpoint/2010/main" val="4141219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D6F8CE-F667-414C-A777-294D420860D6}" type="datetimeFigureOut">
              <a:rPr lang="en-US" smtClean="0"/>
              <a:t>8/31/2022</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176C418C-10AA-4EF1-8672-CCE1917BAA12}" type="slidenum">
              <a:rPr lang="en-US" smtClean="0"/>
              <a:t>‹#›</a:t>
            </a:fld>
            <a:endParaRPr lang="en-US"/>
          </a:p>
        </p:txBody>
      </p:sp>
    </p:spTree>
    <p:extLst>
      <p:ext uri="{BB962C8B-B14F-4D97-AF65-F5344CB8AC3E}">
        <p14:creationId xmlns:p14="http://schemas.microsoft.com/office/powerpoint/2010/main" val="1680727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D6F8CE-F667-414C-A777-294D420860D6}"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176C418C-10AA-4EF1-8672-CCE1917BAA12}" type="slidenum">
              <a:rPr lang="en-US" smtClean="0"/>
              <a:t>‹#›</a:t>
            </a:fld>
            <a:endParaRPr lang="en-US"/>
          </a:p>
        </p:txBody>
      </p:sp>
    </p:spTree>
    <p:extLst>
      <p:ext uri="{BB962C8B-B14F-4D97-AF65-F5344CB8AC3E}">
        <p14:creationId xmlns:p14="http://schemas.microsoft.com/office/powerpoint/2010/main" val="1242238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D6F8CE-F667-414C-A777-294D420860D6}"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176C418C-10AA-4EF1-8672-CCE1917BAA12}" type="slidenum">
              <a:rPr lang="en-US" smtClean="0"/>
              <a:t>‹#›</a:t>
            </a:fld>
            <a:endParaRPr lang="en-US"/>
          </a:p>
        </p:txBody>
      </p:sp>
    </p:spTree>
    <p:extLst>
      <p:ext uri="{BB962C8B-B14F-4D97-AF65-F5344CB8AC3E}">
        <p14:creationId xmlns:p14="http://schemas.microsoft.com/office/powerpoint/2010/main" val="1277886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D6F8CE-F667-414C-A777-294D420860D6}" type="datetimeFigureOut">
              <a:rPr lang="en-US" smtClean="0"/>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176C418C-10AA-4EF1-8672-CCE1917BAA12}" type="slidenum">
              <a:rPr lang="en-US" smtClean="0"/>
              <a:t>‹#›</a:t>
            </a:fld>
            <a:endParaRPr lang="en-US"/>
          </a:p>
        </p:txBody>
      </p:sp>
    </p:spTree>
    <p:extLst>
      <p:ext uri="{BB962C8B-B14F-4D97-AF65-F5344CB8AC3E}">
        <p14:creationId xmlns:p14="http://schemas.microsoft.com/office/powerpoint/2010/main" val="2281721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D6F8CE-F667-414C-A777-294D420860D6}" type="datetimeFigureOut">
              <a:rPr lang="en-US" smtClean="0"/>
              <a:t>8/31/2022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176C418C-10AA-4EF1-8672-CCE1917BAA12}" type="slidenum">
              <a:rPr lang="en-US" smtClean="0"/>
              <a:t>‹#›</a:t>
            </a:fld>
            <a:endParaRPr lang="en-US"/>
          </a:p>
        </p:txBody>
      </p:sp>
    </p:spTree>
    <p:extLst>
      <p:ext uri="{BB962C8B-B14F-4D97-AF65-F5344CB8AC3E}">
        <p14:creationId xmlns:p14="http://schemas.microsoft.com/office/powerpoint/2010/main" val="3808130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D6F8CE-F667-414C-A777-294D420860D6}" type="datetimeFigureOut">
              <a:rPr lang="en-US" smtClean="0"/>
              <a:t>8/31/2022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176C418C-10AA-4EF1-8672-CCE1917BAA12}" type="slidenum">
              <a:rPr lang="en-US" smtClean="0"/>
              <a:t>‹#›</a:t>
            </a:fld>
            <a:endParaRPr lang="en-US"/>
          </a:p>
        </p:txBody>
      </p:sp>
    </p:spTree>
    <p:extLst>
      <p:ext uri="{BB962C8B-B14F-4D97-AF65-F5344CB8AC3E}">
        <p14:creationId xmlns:p14="http://schemas.microsoft.com/office/powerpoint/2010/main" val="2613782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BAD6F8CE-F667-414C-A777-294D420860D6}" type="datetimeFigureOut">
              <a:rPr lang="en-US" smtClean="0"/>
              <a:t>8/31/2022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176C418C-10AA-4EF1-8672-CCE1917BAA12}" type="slidenum">
              <a:rPr lang="en-US" smtClean="0"/>
              <a:t>‹#›</a:t>
            </a:fld>
            <a:endParaRPr lang="en-US"/>
          </a:p>
        </p:txBody>
      </p:sp>
    </p:spTree>
    <p:extLst>
      <p:ext uri="{BB962C8B-B14F-4D97-AF65-F5344CB8AC3E}">
        <p14:creationId xmlns:p14="http://schemas.microsoft.com/office/powerpoint/2010/main" val="2885010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AD6F8CE-F667-414C-A777-294D420860D6}" type="datetimeFigureOut">
              <a:rPr lang="en-US" smtClean="0"/>
              <a:t>8/31/2022</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176C418C-10AA-4EF1-8672-CCE1917BAA12}" type="slidenum">
              <a:rPr lang="en-US" smtClean="0"/>
              <a:t>‹#›</a:t>
            </a:fld>
            <a:endParaRPr lang="en-US"/>
          </a:p>
        </p:txBody>
      </p:sp>
    </p:spTree>
    <p:extLst>
      <p:ext uri="{BB962C8B-B14F-4D97-AF65-F5344CB8AC3E}">
        <p14:creationId xmlns:p14="http://schemas.microsoft.com/office/powerpoint/2010/main" val="3566243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AD6F8CE-F667-414C-A777-294D420860D6}" type="datetimeFigureOut">
              <a:rPr lang="en-US" smtClean="0"/>
              <a:t>8/31/2022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176C418C-10AA-4EF1-8672-CCE1917BAA12}" type="slidenum">
              <a:rPr lang="en-US" smtClean="0"/>
              <a:t>‹#›</a:t>
            </a:fld>
            <a:endParaRPr lang="en-US"/>
          </a:p>
        </p:txBody>
      </p:sp>
    </p:spTree>
    <p:extLst>
      <p:ext uri="{BB962C8B-B14F-4D97-AF65-F5344CB8AC3E}">
        <p14:creationId xmlns:p14="http://schemas.microsoft.com/office/powerpoint/2010/main" val="2765886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BAD6F8CE-F667-414C-A777-294D420860D6}" type="datetimeFigureOut">
              <a:rPr lang="en-US" smtClean="0"/>
              <a:t>8/31/2022</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176C418C-10AA-4EF1-8672-CCE1917BAA12}" type="slidenum">
              <a:rPr lang="en-US" smtClean="0"/>
              <a:t>‹#›</a:t>
            </a:fld>
            <a:endParaRPr lang="en-US"/>
          </a:p>
        </p:txBody>
      </p:sp>
    </p:spTree>
    <p:extLst>
      <p:ext uri="{BB962C8B-B14F-4D97-AF65-F5344CB8AC3E}">
        <p14:creationId xmlns:p14="http://schemas.microsoft.com/office/powerpoint/2010/main" val="36794986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smtClean="0"/>
              <a:t>Short Story Literary Analysis</a:t>
            </a:r>
          </a:p>
        </p:txBody>
      </p:sp>
      <p:sp>
        <p:nvSpPr>
          <p:cNvPr id="5123" name="Rectangle 3"/>
          <p:cNvSpPr>
            <a:spLocks noGrp="1" noChangeArrowheads="1"/>
          </p:cNvSpPr>
          <p:nvPr>
            <p:ph type="subTitle" idx="1"/>
          </p:nvPr>
        </p:nvSpPr>
        <p:spPr/>
        <p:txBody>
          <a:bodyPr>
            <a:normAutofit lnSpcReduction="10000"/>
          </a:bodyPr>
          <a:lstStyle/>
          <a:p>
            <a:pPr eaLnBrk="1" hangingPunct="1"/>
            <a:r>
              <a:rPr lang="en-US" smtClean="0"/>
              <a:t>This is an essay which will analyze the author’s development of theme in a short story.</a:t>
            </a:r>
          </a:p>
          <a:p>
            <a:pPr eaLnBrk="1" hangingPunct="1"/>
            <a:endParaRPr lang="en-US" smtClean="0"/>
          </a:p>
        </p:txBody>
      </p:sp>
    </p:spTree>
    <p:extLst>
      <p:ext uri="{BB962C8B-B14F-4D97-AF65-F5344CB8AC3E}">
        <p14:creationId xmlns:p14="http://schemas.microsoft.com/office/powerpoint/2010/main" val="505292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Introduction</a:t>
            </a:r>
          </a:p>
        </p:txBody>
      </p:sp>
      <p:sp>
        <p:nvSpPr>
          <p:cNvPr id="6147" name="Rectangle 3"/>
          <p:cNvSpPr>
            <a:spLocks noGrp="1" noChangeArrowheads="1"/>
          </p:cNvSpPr>
          <p:nvPr>
            <p:ph idx="1"/>
          </p:nvPr>
        </p:nvSpPr>
        <p:spPr/>
        <p:txBody>
          <a:bodyPr/>
          <a:lstStyle/>
          <a:p>
            <a:pPr eaLnBrk="1" hangingPunct="1"/>
            <a:r>
              <a:rPr lang="en-US" dirty="0" smtClean="0"/>
              <a:t>The introduction must introduce the author, the title of the </a:t>
            </a:r>
            <a:r>
              <a:rPr lang="en-US" dirty="0" smtClean="0"/>
              <a:t>story (short story titles are placed </a:t>
            </a:r>
            <a:r>
              <a:rPr lang="en-US" smtClean="0"/>
              <a:t>in quotes), </a:t>
            </a:r>
            <a:r>
              <a:rPr lang="en-US" dirty="0" smtClean="0"/>
              <a:t>provide a brief plot summary, state the theme of the story, and explain which literary devices the author uses to develop the theme.  Do not forget that the entire essay must be written in present tense!!!!</a:t>
            </a:r>
          </a:p>
        </p:txBody>
      </p:sp>
    </p:spTree>
    <p:extLst>
      <p:ext uri="{BB962C8B-B14F-4D97-AF65-F5344CB8AC3E}">
        <p14:creationId xmlns:p14="http://schemas.microsoft.com/office/powerpoint/2010/main" val="2995475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Examples of literary devices:</a:t>
            </a:r>
          </a:p>
        </p:txBody>
      </p:sp>
      <p:sp>
        <p:nvSpPr>
          <p:cNvPr id="7171" name="Rectangle 3"/>
          <p:cNvSpPr>
            <a:spLocks noGrp="1" noChangeArrowheads="1"/>
          </p:cNvSpPr>
          <p:nvPr>
            <p:ph idx="1"/>
          </p:nvPr>
        </p:nvSpPr>
        <p:spPr/>
        <p:txBody>
          <a:bodyPr>
            <a:normAutofit fontScale="85000" lnSpcReduction="20000"/>
          </a:bodyPr>
          <a:lstStyle/>
          <a:p>
            <a:pPr eaLnBrk="1" hangingPunct="1">
              <a:lnSpc>
                <a:spcPct val="90000"/>
              </a:lnSpc>
            </a:pPr>
            <a:r>
              <a:rPr lang="en-US" sz="2400" smtClean="0"/>
              <a:t>How does the author use the following literary devices to develop the theme of the story? </a:t>
            </a:r>
          </a:p>
          <a:p>
            <a:pPr eaLnBrk="1" hangingPunct="1">
              <a:lnSpc>
                <a:spcPct val="90000"/>
              </a:lnSpc>
            </a:pPr>
            <a:r>
              <a:rPr lang="en-US" sz="2400" smtClean="0"/>
              <a:t>Setting </a:t>
            </a:r>
          </a:p>
          <a:p>
            <a:pPr eaLnBrk="1" hangingPunct="1">
              <a:lnSpc>
                <a:spcPct val="90000"/>
              </a:lnSpc>
            </a:pPr>
            <a:r>
              <a:rPr lang="en-US" sz="2400" smtClean="0"/>
              <a:t>Characterization (character’s actions, inner thoughts and motivation.  Is the character dynamic?) </a:t>
            </a:r>
          </a:p>
          <a:p>
            <a:pPr eaLnBrk="1" hangingPunct="1">
              <a:lnSpc>
                <a:spcPct val="90000"/>
              </a:lnSpc>
            </a:pPr>
            <a:r>
              <a:rPr lang="en-US" sz="2400" smtClean="0"/>
              <a:t>Foreshadowing</a:t>
            </a:r>
          </a:p>
          <a:p>
            <a:pPr eaLnBrk="1" hangingPunct="1">
              <a:lnSpc>
                <a:spcPct val="90000"/>
              </a:lnSpc>
            </a:pPr>
            <a:r>
              <a:rPr lang="en-US" sz="2400" smtClean="0"/>
              <a:t>Irony </a:t>
            </a:r>
          </a:p>
          <a:p>
            <a:pPr eaLnBrk="1" hangingPunct="1">
              <a:lnSpc>
                <a:spcPct val="90000"/>
              </a:lnSpc>
            </a:pPr>
            <a:r>
              <a:rPr lang="en-US" sz="2400" smtClean="0"/>
              <a:t>Point of view (who is telling the story?)</a:t>
            </a:r>
          </a:p>
          <a:p>
            <a:pPr eaLnBrk="1" hangingPunct="1">
              <a:lnSpc>
                <a:spcPct val="90000"/>
              </a:lnSpc>
            </a:pPr>
            <a:r>
              <a:rPr lang="en-US" sz="2400" smtClean="0"/>
              <a:t>Symbolism </a:t>
            </a:r>
          </a:p>
          <a:p>
            <a:pPr eaLnBrk="1" hangingPunct="1">
              <a:lnSpc>
                <a:spcPct val="90000"/>
              </a:lnSpc>
            </a:pPr>
            <a:r>
              <a:rPr lang="en-US" sz="2400" smtClean="0"/>
              <a:t>Plot (conflict, climax, resolution) </a:t>
            </a:r>
          </a:p>
        </p:txBody>
      </p:sp>
    </p:spTree>
    <p:extLst>
      <p:ext uri="{BB962C8B-B14F-4D97-AF65-F5344CB8AC3E}">
        <p14:creationId xmlns:p14="http://schemas.microsoft.com/office/powerpoint/2010/main" val="3593491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Body Paragraphs</a:t>
            </a:r>
          </a:p>
        </p:txBody>
      </p:sp>
      <p:sp>
        <p:nvSpPr>
          <p:cNvPr id="8195" name="Rectangle 3"/>
          <p:cNvSpPr>
            <a:spLocks noGrp="1" noChangeArrowheads="1"/>
          </p:cNvSpPr>
          <p:nvPr>
            <p:ph idx="1"/>
          </p:nvPr>
        </p:nvSpPr>
        <p:spPr/>
        <p:txBody>
          <a:bodyPr/>
          <a:lstStyle/>
          <a:p>
            <a:pPr eaLnBrk="1" hangingPunct="1"/>
            <a:r>
              <a:rPr lang="en-US" smtClean="0"/>
              <a:t>Each body paragraph must focus on </a:t>
            </a:r>
            <a:r>
              <a:rPr lang="en-US" b="1" smtClean="0"/>
              <a:t>one</a:t>
            </a:r>
            <a:r>
              <a:rPr lang="en-US" smtClean="0"/>
              <a:t> literary device and how the author uses the device to develop the theme.  </a:t>
            </a:r>
            <a:r>
              <a:rPr lang="en-US" i="1" smtClean="0"/>
              <a:t>For example</a:t>
            </a:r>
            <a:r>
              <a:rPr lang="en-US" smtClean="0"/>
              <a:t>, The conflict in “The Most Dangerous Game”  reveals the theme that we can not understand another’s perspective until we have experienced his perspective.</a:t>
            </a:r>
          </a:p>
        </p:txBody>
      </p:sp>
    </p:spTree>
    <p:extLst>
      <p:ext uri="{BB962C8B-B14F-4D97-AF65-F5344CB8AC3E}">
        <p14:creationId xmlns:p14="http://schemas.microsoft.com/office/powerpoint/2010/main" val="2136046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Conclusion</a:t>
            </a:r>
          </a:p>
        </p:txBody>
      </p:sp>
      <p:sp>
        <p:nvSpPr>
          <p:cNvPr id="9219" name="Rectangle 3"/>
          <p:cNvSpPr>
            <a:spLocks noGrp="1" noChangeArrowheads="1"/>
          </p:cNvSpPr>
          <p:nvPr>
            <p:ph idx="1"/>
          </p:nvPr>
        </p:nvSpPr>
        <p:spPr/>
        <p:txBody>
          <a:bodyPr/>
          <a:lstStyle/>
          <a:p>
            <a:pPr eaLnBrk="1" hangingPunct="1"/>
            <a:r>
              <a:rPr lang="en-US" smtClean="0"/>
              <a:t>The conclusion must restate the thesis and summarize the impact of the theme on the reader.</a:t>
            </a:r>
          </a:p>
        </p:txBody>
      </p:sp>
    </p:spTree>
    <p:extLst>
      <p:ext uri="{BB962C8B-B14F-4D97-AF65-F5344CB8AC3E}">
        <p14:creationId xmlns:p14="http://schemas.microsoft.com/office/powerpoint/2010/main" val="575819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Don’t Forget</a:t>
            </a:r>
          </a:p>
        </p:txBody>
      </p:sp>
      <p:sp>
        <p:nvSpPr>
          <p:cNvPr id="10243" name="Rectangle 3"/>
          <p:cNvSpPr>
            <a:spLocks noGrp="1" noChangeArrowheads="1"/>
          </p:cNvSpPr>
          <p:nvPr>
            <p:ph idx="1"/>
          </p:nvPr>
        </p:nvSpPr>
        <p:spPr/>
        <p:txBody>
          <a:bodyPr/>
          <a:lstStyle/>
          <a:p>
            <a:pPr eaLnBrk="1" hangingPunct="1"/>
            <a:r>
              <a:rPr lang="en-US" smtClean="0"/>
              <a:t>This is a five paragraph essay.</a:t>
            </a:r>
          </a:p>
          <a:p>
            <a:pPr eaLnBrk="1" hangingPunct="1"/>
            <a:r>
              <a:rPr lang="en-US" smtClean="0"/>
              <a:t>Do not use personal pronouns or contractions.</a:t>
            </a:r>
          </a:p>
          <a:p>
            <a:pPr eaLnBrk="1" hangingPunct="1"/>
            <a:r>
              <a:rPr lang="en-US" smtClean="0"/>
              <a:t>The entire paper must be written in present tense.</a:t>
            </a:r>
          </a:p>
          <a:p>
            <a:pPr eaLnBrk="1" hangingPunct="1"/>
            <a:r>
              <a:rPr lang="en-US" smtClean="0"/>
              <a:t>You must use a minimum of one quote. </a:t>
            </a:r>
          </a:p>
        </p:txBody>
      </p:sp>
    </p:spTree>
    <p:extLst>
      <p:ext uri="{BB962C8B-B14F-4D97-AF65-F5344CB8AC3E}">
        <p14:creationId xmlns:p14="http://schemas.microsoft.com/office/powerpoint/2010/main" val="3544758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61539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101</TotalTime>
  <Words>254</Words>
  <Application>Microsoft Office PowerPoint</Application>
  <PresentationFormat>On-screen Show (4:3)</PresentationFormat>
  <Paragraphs>28</Paragraphs>
  <Slides>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Times New Roman</vt:lpstr>
      <vt:lpstr>Wingdings 3</vt:lpstr>
      <vt:lpstr>Ion Boardroom</vt:lpstr>
      <vt:lpstr>Short Story Literary Analysis</vt:lpstr>
      <vt:lpstr>Introduction</vt:lpstr>
      <vt:lpstr>Examples of literary devices:</vt:lpstr>
      <vt:lpstr>Body Paragraphs</vt:lpstr>
      <vt:lpstr>Conclusion</vt:lpstr>
      <vt:lpstr>Don’t Forget</vt:lpstr>
      <vt:lpstr>PowerPoint Presentation</vt:lpstr>
    </vt:vector>
  </TitlesOfParts>
  <Company>South Newton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Story Literary Analysis</dc:title>
  <dc:creator>Jennifer KIndig</dc:creator>
  <cp:lastModifiedBy>Jennifer Kindig</cp:lastModifiedBy>
  <cp:revision>3</cp:revision>
  <dcterms:created xsi:type="dcterms:W3CDTF">2012-09-28T13:27:44Z</dcterms:created>
  <dcterms:modified xsi:type="dcterms:W3CDTF">2022-08-31T13:10:46Z</dcterms:modified>
</cp:coreProperties>
</file>